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1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98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6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99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81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9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37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11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4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50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85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BBD5-4E51-4795-9E12-7B1886E460A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FAD9F-2349-471C-8AB9-12E6AFF5A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24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4B55EE-195E-F12F-4997-C58A515A6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6230" y="-1777525"/>
            <a:ext cx="7392111" cy="10348957"/>
          </a:xfrm>
          <a:prstGeom prst="rect">
            <a:avLst/>
          </a:prstGeom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3E0076F5-21CB-4D9D-B878-EC1BC24E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440" y="780111"/>
            <a:ext cx="3273113" cy="3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Aujourd’hui</a:t>
            </a:r>
            <a:r>
              <a:rPr lang="fr-FR" altLang="fr-FR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comme hier…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A05C8517-D9E6-4323-BB9C-E90C1B1F8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795" y="1145939"/>
            <a:ext cx="3810979" cy="37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>
                <a:solidFill>
                  <a:srgbClr val="000000"/>
                </a:solidFill>
                <a:latin typeface="Abadi" panose="020B0604020104020204" pitchFamily="34" charset="0"/>
              </a:rPr>
              <a:t>«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Unis comme au front</a:t>
            </a:r>
            <a:r>
              <a:rPr lang="fr-FR" altLang="fr-FR" dirty="0">
                <a:solidFill>
                  <a:srgbClr val="000000"/>
                </a:solidFill>
                <a:latin typeface="Abadi" panose="020B0604020104020204" pitchFamily="34" charset="0"/>
              </a:rPr>
              <a:t> </a:t>
            </a:r>
            <a:r>
              <a:rPr lang="fr-FR" altLang="fr-FR" sz="1600" dirty="0">
                <a:solidFill>
                  <a:srgbClr val="000000"/>
                </a:solidFill>
                <a:latin typeface="Abadi" panose="020B0604020104020204" pitchFamily="34" charset="0"/>
              </a:rPr>
              <a:t>»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AB4669F1-0E31-45EC-8A62-202EDE7E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439" y="1603565"/>
            <a:ext cx="5513690" cy="76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U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nion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ationale des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ombattants</a:t>
            </a:r>
            <a:endParaRPr kumimoji="0" lang="fr-FR" altLang="fr-FR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Fondée le 26 novembre 1919 - Reconnue d'utilité publique le 20 mai 1920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7766E8EA-C851-4D5B-9D38-2F2824859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070" y="2409119"/>
            <a:ext cx="5365854" cy="6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Diplôme Soldat de France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E667B879-28AF-4396-9993-1B0895EB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021" y="3463611"/>
            <a:ext cx="4054753" cy="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Cookie" panose="02000000000000000000" pitchFamily="2" charset="0"/>
              </a:rPr>
              <a:t>…………………………………………………………………….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906C7498-2CF7-4B63-A55F-0DE521F70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959" y="3948434"/>
            <a:ext cx="4922072" cy="75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 témoignage de reconnaissance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son action et son engagement envers le monde combattant.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/>
              <a:t>Ce diplôme lui est remis avec la gratitude de l’UNC du Finistère.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8B6AC238-1EB3-45CC-B301-7FA26D1E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53" y="5083134"/>
            <a:ext cx="2089320" cy="49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Fait à ……………………………………………..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Le………………………………………………….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8" name="Picture 24" descr="new logo gif">
            <a:extLst>
              <a:ext uri="{FF2B5EF4-FFF2-40B4-BE49-F238E27FC236}">
                <a16:creationId xmlns:a16="http://schemas.microsoft.com/office/drawing/2014/main" id="{85C229FE-7679-43EF-BD59-256B363B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" y="3240674"/>
            <a:ext cx="1131400" cy="142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 Box 25">
            <a:extLst>
              <a:ext uri="{FF2B5EF4-FFF2-40B4-BE49-F238E27FC236}">
                <a16:creationId xmlns:a16="http://schemas.microsoft.com/office/drawing/2014/main" id="{7473AF1A-4B87-42E7-8576-3D1AC2997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52" y="5581381"/>
            <a:ext cx="2098369" cy="4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Président Départemental</a:t>
            </a:r>
            <a:r>
              <a: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François Sévin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86F0BC07-7C3B-4274-96D3-21F0EA335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77" y="5549631"/>
            <a:ext cx="2098369" cy="4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Président de l'UNC locale,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EF5600F9-3479-03B9-4CAA-440FEA88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295" y="3099262"/>
            <a:ext cx="11314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écerné à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0CF58D-9593-CE5B-D2B0-636ADF7F7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00" y="5735397"/>
            <a:ext cx="1287942" cy="807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A9BC4F-9D8B-9C06-7D8D-1A5742772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24" y="3156660"/>
            <a:ext cx="1763900" cy="17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30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79</Words>
  <Application>Microsoft Office PowerPoint</Application>
  <PresentationFormat>Format A4 (210 x 297 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Abadi</vt:lpstr>
      <vt:lpstr>Arial</vt:lpstr>
      <vt:lpstr>Calibri</vt:lpstr>
      <vt:lpstr>Calibri Light</vt:lpstr>
      <vt:lpstr>Cookie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UNC du Finistère</dc:creator>
  <cp:lastModifiedBy>UNC du Finistère</cp:lastModifiedBy>
  <cp:revision>17</cp:revision>
  <dcterms:created xsi:type="dcterms:W3CDTF">2019-10-29T08:09:26Z</dcterms:created>
  <dcterms:modified xsi:type="dcterms:W3CDTF">2025-07-24T07:18:46Z</dcterms:modified>
</cp:coreProperties>
</file>