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2948C-DBC4-4B93-9EE0-3F9E13209BA7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AF732-C685-4353-9062-8B8AE7387C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84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AF732-C685-4353-9062-8B8AE7387C0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00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2CAD-4546-4AC7-8664-B4610B650C9A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39D2-9EAC-4B32-B7C9-BC73BE4142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12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2CAD-4546-4AC7-8664-B4610B650C9A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39D2-9EAC-4B32-B7C9-BC73BE4142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5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2CAD-4546-4AC7-8664-B4610B650C9A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39D2-9EAC-4B32-B7C9-BC73BE4142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6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2CAD-4546-4AC7-8664-B4610B650C9A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39D2-9EAC-4B32-B7C9-BC73BE4142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62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2CAD-4546-4AC7-8664-B4610B650C9A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39D2-9EAC-4B32-B7C9-BC73BE4142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03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2CAD-4546-4AC7-8664-B4610B650C9A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39D2-9EAC-4B32-B7C9-BC73BE4142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60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2CAD-4546-4AC7-8664-B4610B650C9A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39D2-9EAC-4B32-B7C9-BC73BE4142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66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2CAD-4546-4AC7-8664-B4610B650C9A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39D2-9EAC-4B32-B7C9-BC73BE4142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53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2CAD-4546-4AC7-8664-B4610B650C9A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39D2-9EAC-4B32-B7C9-BC73BE4142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72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2CAD-4546-4AC7-8664-B4610B650C9A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39D2-9EAC-4B32-B7C9-BC73BE4142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1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2CAD-4546-4AC7-8664-B4610B650C9A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39D2-9EAC-4B32-B7C9-BC73BE4142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13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2CAD-4546-4AC7-8664-B4610B650C9A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39D2-9EAC-4B32-B7C9-BC73BE4142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75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446068-FC09-7DF2-D252-717F59D1B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8428" y="-1783530"/>
            <a:ext cx="7387631" cy="103752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A4BE9E-85C0-8ED1-0E3A-9D09AB4A1FA2}"/>
              </a:ext>
            </a:extLst>
          </p:cNvPr>
          <p:cNvSpPr txBox="1"/>
          <p:nvPr/>
        </p:nvSpPr>
        <p:spPr>
          <a:xfrm>
            <a:off x="1006821" y="497340"/>
            <a:ext cx="77044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Union Nationale des Combattants </a:t>
            </a:r>
          </a:p>
          <a:p>
            <a:pPr algn="ctr"/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 Finistère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8BF9FE-E866-40C4-E4C0-69F08DC90675}"/>
              </a:ext>
            </a:extLst>
          </p:cNvPr>
          <p:cNvSpPr txBox="1"/>
          <p:nvPr/>
        </p:nvSpPr>
        <p:spPr>
          <a:xfrm>
            <a:off x="4283043" y="2835749"/>
            <a:ext cx="133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ptos" panose="020B0004020202020204" pitchFamily="34" charset="0"/>
              </a:rPr>
              <a:t>décerné à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9937EB6-E4CE-B90A-E065-1E9F09820D03}"/>
              </a:ext>
            </a:extLst>
          </p:cNvPr>
          <p:cNvSpPr txBox="1"/>
          <p:nvPr/>
        </p:nvSpPr>
        <p:spPr>
          <a:xfrm>
            <a:off x="2027976" y="3391310"/>
            <a:ext cx="61506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>
                    <a:lumMod val="75000"/>
                  </a:schemeClr>
                </a:solidFill>
                <a:latin typeface="Cookie" panose="02000000000000000000" pitchFamily="2" charset="0"/>
              </a:rPr>
              <a:t>…………………………………………………………………….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EE7E10-067F-EC3D-BD27-461838CDD7BD}"/>
              </a:ext>
            </a:extLst>
          </p:cNvPr>
          <p:cNvSpPr txBox="1"/>
          <p:nvPr/>
        </p:nvSpPr>
        <p:spPr>
          <a:xfrm>
            <a:off x="1041151" y="4083113"/>
            <a:ext cx="807267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Aptos" panose="020B0004020202020204" pitchFamily="34" charset="0"/>
              </a:rPr>
              <a:t>en témoignage de notre reconnaissance sincère pour son engagement, son dévouement et son soutien actif au service du monde combattant et du Devoir de Mémoire.</a:t>
            </a:r>
          </a:p>
          <a:p>
            <a:pPr algn="just"/>
            <a:endParaRPr lang="fr-FR" sz="1600" dirty="0">
              <a:latin typeface="Aptos" panose="020B0004020202020204" pitchFamily="34" charset="0"/>
            </a:endParaRPr>
          </a:p>
          <a:p>
            <a:pPr algn="just"/>
            <a:r>
              <a:rPr lang="fr-FR" sz="1600" dirty="0">
                <a:latin typeface="Aptos" panose="020B0004020202020204" pitchFamily="34" charset="0"/>
              </a:rPr>
              <a:t>Ce diplôme est remis avec la gratitude de l’UNC du Finistère.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9562A56-E98E-363E-C46B-4888210DA775}"/>
              </a:ext>
            </a:extLst>
          </p:cNvPr>
          <p:cNvSpPr txBox="1"/>
          <p:nvPr/>
        </p:nvSpPr>
        <p:spPr>
          <a:xfrm>
            <a:off x="860079" y="5663790"/>
            <a:ext cx="200081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fr-FR" sz="1100" dirty="0"/>
              <a:t>Le Président départemental, </a:t>
            </a:r>
          </a:p>
          <a:p>
            <a:pPr algn="l"/>
            <a:r>
              <a:rPr lang="fr-FR" sz="1100" dirty="0"/>
              <a:t>François Sévin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7BCCF3-5897-4885-FC5A-7B0E5F755101}"/>
              </a:ext>
            </a:extLst>
          </p:cNvPr>
          <p:cNvSpPr txBox="1"/>
          <p:nvPr/>
        </p:nvSpPr>
        <p:spPr>
          <a:xfrm>
            <a:off x="7113008" y="5663789"/>
            <a:ext cx="200081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fr-FR" sz="1100" dirty="0"/>
              <a:t>Le Secrétaire départemental, </a:t>
            </a:r>
          </a:p>
          <a:p>
            <a:pPr algn="l"/>
            <a:r>
              <a:rPr lang="fr-FR" sz="1100" dirty="0"/>
              <a:t>Yann Droumaguet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0B11F24-39C4-2955-0F6F-CA413AA64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0" y="5693471"/>
            <a:ext cx="1644164" cy="103131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E430D99-EA96-CB36-F964-35B319267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47" y="6014173"/>
            <a:ext cx="2081788" cy="57912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2881DDB-99B2-A535-AD74-FD73D8F89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61" y="5357577"/>
            <a:ext cx="1077218" cy="107721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94ACBB1-3A2D-7F4D-66C4-293570237F09}"/>
              </a:ext>
            </a:extLst>
          </p:cNvPr>
          <p:cNvSpPr txBox="1"/>
          <p:nvPr/>
        </p:nvSpPr>
        <p:spPr>
          <a:xfrm>
            <a:off x="3994248" y="6369111"/>
            <a:ext cx="221809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UNC29 – 8 rue rempart – 29200 Brest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CC287D-53D3-DE11-8851-B328A3A12CD7}"/>
              </a:ext>
            </a:extLst>
          </p:cNvPr>
          <p:cNvSpPr/>
          <p:nvPr/>
        </p:nvSpPr>
        <p:spPr>
          <a:xfrm>
            <a:off x="943266" y="1870625"/>
            <a:ext cx="83891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33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Diplôme de reconnaissance</a:t>
            </a:r>
          </a:p>
        </p:txBody>
      </p:sp>
    </p:spTree>
    <p:extLst>
      <p:ext uri="{BB962C8B-B14F-4D97-AF65-F5344CB8AC3E}">
        <p14:creationId xmlns:p14="http://schemas.microsoft.com/office/powerpoint/2010/main" val="6402470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bg1">
              <a:lumMod val="95000"/>
            </a:schemeClr>
          </a:solidFill>
        </a:ln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180</TotalTime>
  <Words>72</Words>
  <Application>Microsoft Office PowerPoint</Application>
  <PresentationFormat>Format A4 (210 x 297 mm)</PresentationFormat>
  <Paragraphs>14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Cookie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UNC du Finistère</dc:creator>
  <cp:lastModifiedBy>UNC du Finistère</cp:lastModifiedBy>
  <cp:revision>9</cp:revision>
  <dcterms:created xsi:type="dcterms:W3CDTF">2025-06-11T07:58:02Z</dcterms:created>
  <dcterms:modified xsi:type="dcterms:W3CDTF">2025-07-24T07:17:26Z</dcterms:modified>
</cp:coreProperties>
</file>