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23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15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2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38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6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31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31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18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13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A947-0741-4E82-9C06-28F5AB4EF875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78EB-C49B-4DA1-989C-FE17AAFFF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A040DEC-C502-4F56-A6CD-1F87173C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4" y="60385"/>
            <a:ext cx="9765103" cy="6737230"/>
          </a:xfrm>
          <a:prstGeom prst="rect">
            <a:avLst/>
          </a:prstGeom>
          <a:noFill/>
          <a:ln w="76200" algn="ctr">
            <a:solidFill>
              <a:srgbClr val="022E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F38791-8E71-4777-A758-40E6EC4E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203887"/>
            <a:ext cx="9464674" cy="6450225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31A88133-5365-4B9E-837A-D65E522717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840" y="3183990"/>
            <a:ext cx="4404320" cy="369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33"/>
              </a:avLst>
            </a:prstTxWarp>
          </a:bodyPr>
          <a:lstStyle/>
          <a:p>
            <a:pPr algn="ctr" rtl="0">
              <a:buNone/>
            </a:pPr>
            <a:r>
              <a:rPr lang="fr-FR" sz="3200" b="1" kern="10" spc="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Diplôme de reconnaissance</a:t>
            </a:r>
          </a:p>
        </p:txBody>
      </p:sp>
      <p:pic>
        <p:nvPicPr>
          <p:cNvPr id="1030" name="Picture 6" descr="P">
            <a:extLst>
              <a:ext uri="{FF2B5EF4-FFF2-40B4-BE49-F238E27FC236}">
                <a16:creationId xmlns:a16="http://schemas.microsoft.com/office/drawing/2014/main" id="{946EC433-86DB-465F-9D0E-41D7C5A0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1718" y="1720655"/>
            <a:ext cx="1684565" cy="12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28A752EB-DEF8-4919-ACC6-F181AD0F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431" y="5545227"/>
            <a:ext cx="1779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Président départemental,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François SÉVIN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0B2BF008-F9BD-4E66-BA92-D1B02755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183" y="5553075"/>
            <a:ext cx="1779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Secrétaire départemental,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Yann Droumaguet</a:t>
            </a:r>
            <a:endParaRPr kumimoji="0" lang="fr-FR" altLang="fr-FR" sz="1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24FBE13-E62E-4C48-B0DA-A85539849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310" y="6453379"/>
            <a:ext cx="21272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UNC29 - 8 rue du Rempart - 29200 Brest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35A43B0-474F-4225-86A3-B1DC409F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160" y="5119299"/>
            <a:ext cx="195229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Brest,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……………………………………..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8" name="Picture 14" descr="G">
            <a:extLst>
              <a:ext uri="{FF2B5EF4-FFF2-40B4-BE49-F238E27FC236}">
                <a16:creationId xmlns:a16="http://schemas.microsoft.com/office/drawing/2014/main" id="{8470499D-3665-4740-A7EA-13B84C50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35" y="1752090"/>
            <a:ext cx="1408677" cy="121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2A3D7E63-09A1-4520-9E1C-3E6061D3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761408"/>
            <a:ext cx="9324181" cy="11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Décerné à </a:t>
            </a:r>
            <a:r>
              <a:rPr kumimoji="0" lang="fr-FR" altLang="fr-FR" sz="11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…………………………………………………………………………..</a:t>
            </a:r>
            <a:r>
              <a:rPr lang="fr-FR" altLang="fr-FR" sz="1100" dirty="0">
                <a:solidFill>
                  <a:srgbClr val="000000"/>
                </a:solidFill>
                <a:latin typeface="Garamond" panose="02020404030301010803" pitchFamily="18" charset="0"/>
              </a:rPr>
              <a:t>,</a:t>
            </a:r>
            <a:endParaRPr kumimoji="0" lang="fr-FR" altLang="fr-FR" sz="11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fr-FR" sz="1600" i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i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</a:t>
            </a:r>
            <a:r>
              <a:rPr kumimoji="0" lang="fr-FR" altLang="fr-FR" sz="11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…………………………………………………………………………………………………………..</a:t>
            </a:r>
            <a:r>
              <a:rPr lang="fr-FR" sz="1100" i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fr-FR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011F6-1881-4F29-B5EE-F0655E895228}"/>
              </a:ext>
            </a:extLst>
          </p:cNvPr>
          <p:cNvSpPr/>
          <p:nvPr/>
        </p:nvSpPr>
        <p:spPr>
          <a:xfrm>
            <a:off x="1210748" y="385932"/>
            <a:ext cx="79977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fr-F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7B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nion</a:t>
            </a:r>
            <a:r>
              <a:rPr lang="fr-FR" sz="4000" b="1" cap="none" spc="0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r-F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fr-F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7B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ationale </a:t>
            </a:r>
            <a:r>
              <a:rPr lang="fr-F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7B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</a:t>
            </a:r>
            <a:r>
              <a:rPr lang="fr-FR" sz="40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r-F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fr-F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7B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ombattants </a:t>
            </a:r>
          </a:p>
          <a:p>
            <a:pPr algn="ctr"/>
            <a:r>
              <a:rPr lang="fr-F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7B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 Finistère</a:t>
            </a:r>
            <a:endParaRPr lang="fr-F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237B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D84FCE-3694-480F-BEF9-08DA23992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54" y="5614923"/>
            <a:ext cx="1644164" cy="10313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CDA009-5E4A-4046-AEDA-AB1B08E81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01" y="5444816"/>
            <a:ext cx="818590" cy="10313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6D0F5B-ED8C-EF06-A97C-03964F079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53" y="5788252"/>
            <a:ext cx="2081788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61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40</Words>
  <Application>Microsoft Office PowerPoint</Application>
  <PresentationFormat>Format A4 (210 x 297 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Garamond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UNC du Finistère</dc:creator>
  <cp:lastModifiedBy>UNC du Finistère</cp:lastModifiedBy>
  <cp:revision>23</cp:revision>
  <cp:lastPrinted>2024-09-18T06:44:28Z</cp:lastPrinted>
  <dcterms:created xsi:type="dcterms:W3CDTF">2019-04-02T11:44:58Z</dcterms:created>
  <dcterms:modified xsi:type="dcterms:W3CDTF">2024-09-18T06:45:24Z</dcterms:modified>
</cp:coreProperties>
</file>