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BD5-4E51-4795-9E12-7B1886E460A8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AD9F-2349-471C-8AB9-12E6AFF5A2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212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BD5-4E51-4795-9E12-7B1886E460A8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AD9F-2349-471C-8AB9-12E6AFF5A2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698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BD5-4E51-4795-9E12-7B1886E460A8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AD9F-2349-471C-8AB9-12E6AFF5A2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63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BD5-4E51-4795-9E12-7B1886E460A8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AD9F-2349-471C-8AB9-12E6AFF5A2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699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BD5-4E51-4795-9E12-7B1886E460A8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AD9F-2349-471C-8AB9-12E6AFF5A2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810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BD5-4E51-4795-9E12-7B1886E460A8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AD9F-2349-471C-8AB9-12E6AFF5A2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329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BD5-4E51-4795-9E12-7B1886E460A8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AD9F-2349-471C-8AB9-12E6AFF5A2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37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BD5-4E51-4795-9E12-7B1886E460A8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AD9F-2349-471C-8AB9-12E6AFF5A2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112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BD5-4E51-4795-9E12-7B1886E460A8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AD9F-2349-471C-8AB9-12E6AFF5A2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24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BD5-4E51-4795-9E12-7B1886E460A8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AD9F-2349-471C-8AB9-12E6AFF5A2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6500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BBD5-4E51-4795-9E12-7B1886E460A8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AD9F-2349-471C-8AB9-12E6AFF5A2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85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8BBD5-4E51-4795-9E12-7B1886E460A8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FAD9F-2349-471C-8AB9-12E6AFF5A2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6243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6">
            <a:extLst>
              <a:ext uri="{FF2B5EF4-FFF2-40B4-BE49-F238E27FC236}">
                <a16:creationId xmlns:a16="http://schemas.microsoft.com/office/drawing/2014/main" id="{F788F6D0-97C6-403E-95A2-7F62668BB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81" y="224286"/>
            <a:ext cx="9558068" cy="6469811"/>
          </a:xfrm>
          <a:prstGeom prst="rect">
            <a:avLst/>
          </a:prstGeom>
          <a:noFill/>
          <a:ln w="88900" algn="ctr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Text Box 17">
            <a:extLst>
              <a:ext uri="{FF2B5EF4-FFF2-40B4-BE49-F238E27FC236}">
                <a16:creationId xmlns:a16="http://schemas.microsoft.com/office/drawing/2014/main" id="{3E0076F5-21CB-4D9D-B878-EC1BC24E9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1547" y="539643"/>
            <a:ext cx="1454226" cy="37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Aujourd'hui… comme hier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18">
            <a:extLst>
              <a:ext uri="{FF2B5EF4-FFF2-40B4-BE49-F238E27FC236}">
                <a16:creationId xmlns:a16="http://schemas.microsoft.com/office/drawing/2014/main" id="{A05C8517-D9E6-4323-BB9C-E90C1B1F8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470" y="857102"/>
            <a:ext cx="1955060" cy="375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"unis comme au front"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19">
            <a:extLst>
              <a:ext uri="{FF2B5EF4-FFF2-40B4-BE49-F238E27FC236}">
                <a16:creationId xmlns:a16="http://schemas.microsoft.com/office/drawing/2014/main" id="{AB4669F1-0E31-45EC-8A62-202EDE7ED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0367" y="1505494"/>
            <a:ext cx="5513690" cy="768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6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U</a:t>
            </a:r>
            <a:r>
              <a:rPr kumimoji="0" lang="fr-FR" altLang="fr-FR" sz="2600" b="1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nion</a:t>
            </a:r>
            <a:r>
              <a:rPr kumimoji="0" lang="fr-FR" altLang="fr-FR" sz="2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fr-FR" altLang="fr-FR" sz="26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N</a:t>
            </a:r>
            <a:r>
              <a:rPr kumimoji="0" lang="fr-FR" altLang="fr-FR" sz="2600" b="1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ationale des </a:t>
            </a:r>
            <a:r>
              <a:rPr kumimoji="0" lang="fr-FR" altLang="fr-FR" sz="26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c</a:t>
            </a:r>
            <a:r>
              <a:rPr kumimoji="0" lang="fr-FR" altLang="fr-FR" sz="2600" b="1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ombattants</a:t>
            </a:r>
            <a:endParaRPr kumimoji="0" lang="fr-FR" altLang="fr-FR" sz="26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Fondée le 26 novembre 1919 - Reconnue d'utilité publique le 20 mai 1920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20">
            <a:extLst>
              <a:ext uri="{FF2B5EF4-FFF2-40B4-BE49-F238E27FC236}">
                <a16:creationId xmlns:a16="http://schemas.microsoft.com/office/drawing/2014/main" id="{7766E8EA-C851-4D5B-9D38-2F2824859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681" y="2437598"/>
            <a:ext cx="5365854" cy="662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Diplôme Soldat de France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21">
            <a:extLst>
              <a:ext uri="{FF2B5EF4-FFF2-40B4-BE49-F238E27FC236}">
                <a16:creationId xmlns:a16="http://schemas.microsoft.com/office/drawing/2014/main" id="{E667B879-28AF-4396-9993-1B0895EB5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7552" y="4171753"/>
            <a:ext cx="4882983" cy="57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Décerné à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………………………………………………………………………………………………….……………...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22">
            <a:extLst>
              <a:ext uri="{FF2B5EF4-FFF2-40B4-BE49-F238E27FC236}">
                <a16:creationId xmlns:a16="http://schemas.microsoft.com/office/drawing/2014/main" id="{906C7498-2CF7-4B63-A55F-0DE521F70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2735" y="4551306"/>
            <a:ext cx="3540528" cy="51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 témoignage de reconnaissance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pour son engagement envers le monde combattant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23">
            <a:extLst>
              <a:ext uri="{FF2B5EF4-FFF2-40B4-BE49-F238E27FC236}">
                <a16:creationId xmlns:a16="http://schemas.microsoft.com/office/drawing/2014/main" id="{8B6AC238-1EB3-45CC-B301-7FA26D1E4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1730" y="5015213"/>
            <a:ext cx="2089320" cy="498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Fait à ……………………………………………..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Le………………………………………………….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48" name="Picture 24" descr="new logo gif">
            <a:extLst>
              <a:ext uri="{FF2B5EF4-FFF2-40B4-BE49-F238E27FC236}">
                <a16:creationId xmlns:a16="http://schemas.microsoft.com/office/drawing/2014/main" id="{85C229FE-7679-43EF-BD59-256B363B7F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527" y="3240674"/>
            <a:ext cx="1131400" cy="1427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2" name="Text Box 25">
            <a:extLst>
              <a:ext uri="{FF2B5EF4-FFF2-40B4-BE49-F238E27FC236}">
                <a16:creationId xmlns:a16="http://schemas.microsoft.com/office/drawing/2014/main" id="{7473AF1A-4B87-42E7-8576-3D1AC2997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52" y="5581381"/>
            <a:ext cx="2098369" cy="47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 Président Départemental,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Marc Thyssen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 Box 26">
            <a:extLst>
              <a:ext uri="{FF2B5EF4-FFF2-40B4-BE49-F238E27FC236}">
                <a16:creationId xmlns:a16="http://schemas.microsoft.com/office/drawing/2014/main" id="{86F0BC07-7C3B-4274-96D3-21F0EA335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4377" y="5549631"/>
            <a:ext cx="2098369" cy="47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 Président de l'UNC locale,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51" name="Picture 27">
            <a:extLst>
              <a:ext uri="{FF2B5EF4-FFF2-40B4-BE49-F238E27FC236}">
                <a16:creationId xmlns:a16="http://schemas.microsoft.com/office/drawing/2014/main" id="{5CA3D8B7-536B-4FD3-8367-048FB3111B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491" y="543458"/>
            <a:ext cx="2950692" cy="954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2" name="Picture 28">
            <a:extLst>
              <a:ext uri="{FF2B5EF4-FFF2-40B4-BE49-F238E27FC236}">
                <a16:creationId xmlns:a16="http://schemas.microsoft.com/office/drawing/2014/main" id="{E373E9E8-0FC3-4F9C-9E1D-7896ABAED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889" y="540441"/>
            <a:ext cx="2900910" cy="957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3" name="Picture 29">
            <a:extLst>
              <a:ext uri="{FF2B5EF4-FFF2-40B4-BE49-F238E27FC236}">
                <a16:creationId xmlns:a16="http://schemas.microsoft.com/office/drawing/2014/main" id="{1FCC8F73-A7C0-45BB-8FE5-6E0BE2B8B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379" y="3229950"/>
            <a:ext cx="733147" cy="705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4" name="Rectangle 30">
            <a:extLst>
              <a:ext uri="{FF2B5EF4-FFF2-40B4-BE49-F238E27FC236}">
                <a16:creationId xmlns:a16="http://schemas.microsoft.com/office/drawing/2014/main" id="{72759C21-26C6-4793-859F-3916B06BB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069" y="397737"/>
            <a:ext cx="9221861" cy="6118112"/>
          </a:xfrm>
          <a:prstGeom prst="rect">
            <a:avLst/>
          </a:prstGeom>
          <a:noFill/>
          <a:ln w="889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D035AF5-560A-475D-86E3-DE4D0C61666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82" y="5828935"/>
            <a:ext cx="1904708" cy="66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6730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62</Words>
  <Application>Microsoft Office PowerPoint</Application>
  <PresentationFormat>Format A4 (210 x 297 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UNC du Finistère</dc:creator>
  <cp:lastModifiedBy>UNC du Finistère</cp:lastModifiedBy>
  <cp:revision>3</cp:revision>
  <dcterms:created xsi:type="dcterms:W3CDTF">2019-10-29T08:09:26Z</dcterms:created>
  <dcterms:modified xsi:type="dcterms:W3CDTF">2019-10-31T07:42:00Z</dcterms:modified>
</cp:coreProperties>
</file>